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Slides/notesSlide5.xml" ContentType="application/vnd.openxmlformats-officedocument.presentationml.notesSlide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2.jpeg" ContentType="image/jpeg"/>
  <Override PartName="/ppt/media/image3.jpeg" ContentType="image/jpeg"/>
  <Override PartName="/ppt/media/image4.jpeg" ContentType="image/jpeg"/>
  <Override PartName="/ppt/media/image5.png" ContentType="image/png"/>
  <Override PartName="/ppt/media/image10.jpeg" ContentType="image/jpeg"/>
  <Override PartName="/ppt/media/image6.jpeg" ContentType="image/jpeg"/>
  <Override PartName="/ppt/media/image12.jpeg" ContentType="image/jpeg"/>
  <Override PartName="/ppt/media/image11.png" ContentType="image/png"/>
  <Override PartName="/ppt/media/image7.png" ContentType="image/png"/>
  <Override PartName="/ppt/media/image8.jpeg" ContentType="image/jpeg"/>
  <Override PartName="/ppt/media/image1.jpeg" ContentType="image/jpeg"/>
  <Override PartName="/ppt/media/image9.png" ContentType="image/png"/>
  <Override PartName="/ppt/presentation.xml" ContentType="application/vnd.openxmlformats-officedocument.presentationml.presentation.main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_rels/presentation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bIns="0" lIns="0" rIns="0" tIns="0" wrap="none"/>
          <a:p>
            <a:r>
              <a:rPr lang="fr-FR"/>
              <a:t>Cliquez pour modifier le format des notes</a:t>
            </a:r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320" cy="534240"/>
          </a:xfrm>
          <a:prstGeom prst="rect">
            <a:avLst/>
          </a:prstGeom>
        </p:spPr>
        <p:txBody>
          <a:bodyPr bIns="0" lIns="0" rIns="0" tIns="0" wrap="none"/>
          <a:p>
            <a:r>
              <a:rPr lang="fr-FR"/>
              <a:t>&lt;en-tête&gt;</a:t>
            </a:r>
            <a:endParaRPr/>
          </a:p>
        </p:txBody>
      </p:sp>
      <p:sp>
        <p:nvSpPr>
          <p:cNvPr id="6" name="PlaceHolder 3"/>
          <p:cNvSpPr>
            <a:spLocks noGrp="1"/>
          </p:cNvSpPr>
          <p:nvPr>
            <p:ph type="dt"/>
          </p:nvPr>
        </p:nvSpPr>
        <p:spPr>
          <a:xfrm>
            <a:off x="4279320" y="0"/>
            <a:ext cx="3280320" cy="53424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fr-FR"/>
              <a:t>&lt;date/heure&gt;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320" cy="53424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fr-FR"/>
              <a:t>&lt;pied de page&gt;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sldNum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013181E1-41D1-4171-A161-B1D12111E1A1}" type="slidenum">
              <a:rPr lang="fr-FR"/>
              <a:t>&lt;numéro&gt;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45" name="CustomShape 2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51A12181-B101-4191-A171-0161A10191E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/>
          </a:p>
        </p:txBody>
      </p:sp>
      <p:sp>
        <p:nvSpPr>
          <p:cNvPr id="46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47" name="CustomShape 4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49" name="CustomShape 2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B141A1E1-0161-4161-A1A1-31F1910181E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/>
          </a:p>
        </p:txBody>
      </p:sp>
      <p:sp>
        <p:nvSpPr>
          <p:cNvPr id="50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1" name="CustomShape 4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3" name="CustomShape 2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C131F1E1-B100-4141-A1B1-01C1E191B1A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/>
          </a:p>
        </p:txBody>
      </p:sp>
      <p:sp>
        <p:nvSpPr>
          <p:cNvPr id="54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5" name="CustomShape 4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7" name="CustomShape 2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31A16151-61D1-4101-9171-D1E15121415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/>
          </a:p>
        </p:txBody>
      </p:sp>
      <p:sp>
        <p:nvSpPr>
          <p:cNvPr id="58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9" name="CustomShape 4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61" name="CustomShape 2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F1619100-A161-4171-A161-41E141B121B1}" type="slidenum">
              <a:rPr lang="fr-FR">
                <a:solidFill>
                  <a:srgbClr val="000000"/>
                </a:solidFill>
                <a:latin typeface="+mn-lt"/>
                <a:ea typeface="+mn-ea"/>
              </a:rPr>
              <a:t>&lt;numéro&gt;</a:t>
            </a:fld>
            <a:endParaRPr/>
          </a:p>
        </p:txBody>
      </p:sp>
      <p:sp>
        <p:nvSpPr>
          <p:cNvPr id="62" name="CustomShape 3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3" name="CustomShape 4"/>
          <p:cNvSpPr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fr-FR"/>
              <a:t>Cliquez pour éditer le format du texte-titre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4525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r-FR"/>
              <a:t>Cliquez pour éditer le format du plan de texte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/>
              <a:t>Second niveau de plan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/>
              <a:t>Troisième niveau de plan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/>
              <a:t>Quatrième niveau de plan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/>
              <a:t>Cinquième niveau de plan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/>
              <a:t>Sixième niveau de plan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/>
              <a:t>Septième niveau de plan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/>
              <a:t>Huitième niveau de plan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fr-FR"/>
              <a:t>Neuvième niveau de plan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fr-FR"/>
              <a:t>Cliquez pour éditer le format du texte-titre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4525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r-FR"/>
              <a:t>Cliquez pour éditer le format du plan de texte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/>
              <a:t>Second niveau de plan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/>
              <a:t>Troisième niveau de plan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/>
              <a:t>Quatrième niveau de plan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/>
              <a:t>Cinquième niveau de plan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/>
              <a:t>Sixième niveau de plan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/>
              <a:t>Septième niveau de plan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/>
              <a:t>Huitième niveau de plan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fr-FR"/>
              <a:t>Neuvième niveau de plan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9" name="Image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280" cy="6857280"/>
          </a:xfrm>
          <a:prstGeom prst="rect">
            <a:avLst/>
          </a:prstGeom>
        </p:spPr>
      </p:pic>
      <p:pic>
        <p:nvPicPr>
          <p:cNvPr descr="" id="10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04640"/>
            <a:ext cx="9143280" cy="5953680"/>
          </a:xfrm>
          <a:prstGeom prst="rect">
            <a:avLst/>
          </a:prstGeom>
        </p:spPr>
      </p:pic>
      <p:sp>
        <p:nvSpPr>
          <p:cNvPr id="11" name="CustomShape 1"/>
          <p:cNvSpPr/>
          <p:nvPr/>
        </p:nvSpPr>
        <p:spPr>
          <a:xfrm>
            <a:off x="685800" y="2130480"/>
            <a:ext cx="7771680" cy="1469160"/>
          </a:xfrm>
          <a:prstGeom prst="rect">
            <a:avLst/>
          </a:prstGeom>
        </p:spPr>
        <p:txBody>
          <a:bodyPr anchor="ctr" bIns="45000" lIns="90000" rIns="90000" tIns="45000"/>
          <a:p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PROJET AP1</a:t>
            </a:r>
            <a:endParaRPr/>
          </a:p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2010 DIAMANT</a:t>
            </a:r>
            <a:endParaRPr/>
          </a:p>
        </p:txBody>
      </p:sp>
      <p:sp>
        <p:nvSpPr>
          <p:cNvPr id="12" name="CustomShape 2"/>
          <p:cNvSpPr/>
          <p:nvPr/>
        </p:nvSpPr>
        <p:spPr>
          <a:xfrm>
            <a:off x="1371600" y="3886200"/>
            <a:ext cx="6400080" cy="1751760"/>
          </a:xfrm>
          <a:prstGeom prst="rect">
            <a:avLst/>
          </a:prstGeom>
        </p:spPr>
      </p:sp>
      <p:sp>
        <p:nvSpPr>
          <p:cNvPr id="13" name="CustomShape 3"/>
          <p:cNvSpPr/>
          <p:nvPr/>
        </p:nvSpPr>
        <p:spPr>
          <a:xfrm>
            <a:off x="45720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r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1/3/11</a:t>
            </a:r>
            <a:endParaRPr/>
          </a:p>
        </p:txBody>
      </p:sp>
      <p:sp>
        <p:nvSpPr>
          <p:cNvPr id="14" name="CustomShape 4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61714131-1131-4141-B1E1-01A171F1214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  <p:sp>
        <p:nvSpPr>
          <p:cNvPr id="15" name="CustomShape 5"/>
          <p:cNvSpPr/>
          <p:nvPr/>
        </p:nvSpPr>
        <p:spPr>
          <a:xfrm>
            <a:off x="2627640" y="6356520"/>
            <a:ext cx="431964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Ludwig Raepsaet et Dimitri Sabadie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280" cy="6857280"/>
          </a:xfrm>
          <a:prstGeom prst="rect">
            <a:avLst/>
          </a:prstGeom>
        </p:spPr>
      </p:pic>
      <p:sp>
        <p:nvSpPr>
          <p:cNvPr id="17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NOTRE APPROCHE DU PROJET</a:t>
            </a:r>
            <a:endParaRPr/>
          </a:p>
        </p:txBody>
      </p:sp>
      <p:sp>
        <p:nvSpPr>
          <p:cNvPr id="18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Afin d’ être les plus productifs possibles, nous 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nous sommes repartis le travail de la sorte à ce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que :</a:t>
            </a:r>
            <a:endParaRPr/>
          </a:p>
          <a:p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Dimitri Sabadie fut chargé de coder l’ensemble du jeu ainsi que le menu du site web</a:t>
            </a:r>
            <a:endParaRPr/>
          </a:p>
          <a:p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Ludwig Raepsaet fut chargé de développer le site web et de coder le menu principal, ainsi que d’autres fonctionnalités optionnell</a:t>
            </a:r>
            <a:r>
              <a:rPr lang="fr-FR" sz="2800">
                <a:solidFill>
                  <a:srgbClr val="ffffff"/>
                </a:solidFill>
                <a:latin typeface="Verdana"/>
                <a:ea typeface="Verdana"/>
              </a:rPr>
              <a:t>es</a:t>
            </a:r>
            <a:r>
              <a:rPr lang="fr-FR" sz="3100">
                <a:solidFill>
                  <a:srgbClr val="ffffff"/>
                </a:solidFill>
                <a:latin typeface="Verdana"/>
                <a:ea typeface="Verdana"/>
              </a:rPr>
              <a:t>.</a:t>
            </a:r>
            <a:endParaRPr/>
          </a:p>
        </p:txBody>
      </p:sp>
      <p:sp>
        <p:nvSpPr>
          <p:cNvPr id="19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7111E1C1-2161-4191-A141-01F111C1F11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0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280" cy="6857280"/>
          </a:xfrm>
          <a:prstGeom prst="rect">
            <a:avLst/>
          </a:prstGeom>
        </p:spPr>
      </p:pic>
      <p:sp>
        <p:nvSpPr>
          <p:cNvPr id="21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SOLO</a:t>
            </a:r>
            <a:endParaRPr/>
          </a:p>
        </p:txBody>
      </p:sp>
      <p:sp>
        <p:nvSpPr>
          <p:cNvPr id="22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  <a:p>
            <a:endParaRPr/>
          </a:p>
        </p:txBody>
      </p:sp>
      <p:sp>
        <p:nvSpPr>
          <p:cNvPr id="23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21F1A131-D131-41F1-91E1-E101A131F18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  <p:pic>
        <p:nvPicPr>
          <p:cNvPr descr="" id="2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543440" cy="4800240"/>
          </a:xfrm>
          <a:prstGeom prst="rect">
            <a:avLst/>
          </a:prstGeom>
        </p:spPr>
      </p:pic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5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280" cy="6857280"/>
          </a:xfrm>
          <a:prstGeom prst="rect">
            <a:avLst/>
          </a:prstGeom>
        </p:spPr>
      </p:pic>
      <p:sp>
        <p:nvSpPr>
          <p:cNvPr id="2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COOP</a:t>
            </a:r>
            <a:endParaRPr/>
          </a:p>
        </p:txBody>
      </p:sp>
      <p:sp>
        <p:nvSpPr>
          <p:cNvPr id="27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  <a:p>
            <a:endParaRPr/>
          </a:p>
        </p:txBody>
      </p:sp>
      <p:sp>
        <p:nvSpPr>
          <p:cNvPr id="28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31C1B131-F1B1-4141-B1C1-0131F10101A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  <p:pic>
        <p:nvPicPr>
          <p:cNvPr descr="" id="29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960" y="1371960"/>
            <a:ext cx="8686080" cy="4342680"/>
          </a:xfrm>
          <a:prstGeom prst="rect">
            <a:avLst/>
          </a:prstGeom>
        </p:spPr>
      </p:pic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0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280" cy="6857280"/>
          </a:xfrm>
          <a:prstGeom prst="rect">
            <a:avLst/>
          </a:prstGeom>
        </p:spPr>
      </p:pic>
      <p:sp>
        <p:nvSpPr>
          <p:cNvPr id="31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MEILLEURS SCORES</a:t>
            </a:r>
            <a:endParaRPr/>
          </a:p>
        </p:txBody>
      </p:sp>
      <p:sp>
        <p:nvSpPr>
          <p:cNvPr id="32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  <a:p>
            <a:endParaRPr/>
          </a:p>
        </p:txBody>
      </p:sp>
      <p:sp>
        <p:nvSpPr>
          <p:cNvPr id="33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510181B1-D1C1-4151-81B1-61A1D1F1617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  <p:pic>
        <p:nvPicPr>
          <p:cNvPr descr="" id="3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879840" y="1499040"/>
            <a:ext cx="7250040" cy="4343400"/>
          </a:xfrm>
          <a:prstGeom prst="rect">
            <a:avLst/>
          </a:prstGeom>
        </p:spPr>
      </p:pic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5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280" cy="6857280"/>
          </a:xfrm>
          <a:prstGeom prst="rect">
            <a:avLst/>
          </a:prstGeom>
        </p:spPr>
      </p:pic>
      <p:sp>
        <p:nvSpPr>
          <p:cNvPr id="3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EXPLICATION VALIDITE GRILLE</a:t>
            </a:r>
            <a:endParaRPr/>
          </a:p>
        </p:txBody>
      </p:sp>
      <p:sp>
        <p:nvSpPr>
          <p:cNvPr id="37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</p:sp>
      <p:sp>
        <p:nvSpPr>
          <p:cNvPr id="38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91513181-7151-4171-B141-D11131D141E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  <p:pic>
        <p:nvPicPr>
          <p:cNvPr descr="" id="39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600" y="2286000"/>
            <a:ext cx="8915040" cy="3199680"/>
          </a:xfrm>
          <a:prstGeom prst="rect">
            <a:avLst/>
          </a:prstGeom>
        </p:spPr>
      </p:pic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0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280" cy="6857280"/>
          </a:xfrm>
          <a:prstGeom prst="rect">
            <a:avLst/>
          </a:prstGeom>
        </p:spPr>
      </p:pic>
      <p:sp>
        <p:nvSpPr>
          <p:cNvPr id="41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anchor="ctr" bIns="45000" lIns="90000" rIns="90000" tIns="45000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CONCLUSION</a:t>
            </a:r>
            <a:endParaRPr/>
          </a:p>
        </p:txBody>
      </p:sp>
      <p:sp>
        <p:nvSpPr>
          <p:cNvPr id="42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</p:spPr>
        <p:txBody>
          <a:bodyPr bIns="45000" lIns="90000" rIns="90000" tIns="45000"/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A la fin du temps imparti pour la réalisation de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notre projet, il reste encore quelques points que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nous aurions voulu améliorer tels que :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sous-menu « Options » permettant de modifier la difficulté et le thème.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La gestion d’un mode « Versus ».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curseur permettant au second joueur de se repérer dans la grille en « Coop ».</a:t>
            </a:r>
            <a:endParaRPr/>
          </a:p>
        </p:txBody>
      </p:sp>
      <p:sp>
        <p:nvSpPr>
          <p:cNvPr id="43" name="CustomShape 3"/>
          <p:cNvSpPr/>
          <p:nvPr/>
        </p:nvSpPr>
        <p:spPr>
          <a:xfrm>
            <a:off x="6553080" y="6356520"/>
            <a:ext cx="2133000" cy="364320"/>
          </a:xfrm>
          <a:prstGeom prst="rect">
            <a:avLst/>
          </a:prstGeom>
        </p:spPr>
        <p:txBody>
          <a:bodyPr anchor="ctr" bIns="45000" lIns="90000" rIns="90000" tIns="45000"/>
          <a:p>
            <a:pPr algn="r"/>
            <a:fld id="{71A1D1E1-A1F1-4151-91B1-A1F1F1811121}" type="slidenum">
              <a:rPr lang="fr-FR" sz="1600">
                <a:solidFill>
                  <a:srgbClr val="ffffff"/>
                </a:solidFill>
                <a:latin typeface="Verdana"/>
                <a:ea typeface="Verdana"/>
              </a:rPr>
              <a:t>&lt;numéro&gt;</a:t>
            </a:fld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